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6" roundtripDataSignature="AMtx7mgqvdBz/EcfQ3igZsGmrH9MBfBUI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slide" Target="slides/slide20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1498b9a9593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g1498b9a9593_0_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498b9a959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g1498b9a9593_0_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498b9a9593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1498b9a9593_0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498b9a959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1498b9a9593_0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2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23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4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24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4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Relationship Id="rId4" Type="http://schemas.openxmlformats.org/officeDocument/2006/relationships/image" Target="../media/image1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jpg"/><Relationship Id="rId4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Relationship Id="rId4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jp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jp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Relationship Id="rId4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jp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Relationship Id="rId4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jpg"/><Relationship Id="rId4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Relationship Id="rId4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jpg"/><Relationship Id="rId4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jpg"/><Relationship Id="rId4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jp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jp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Relationship Id="rId4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/>
        </p:nvSpPr>
        <p:spPr>
          <a:xfrm>
            <a:off x="1447800" y="2337375"/>
            <a:ext cx="6248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Uniqlo  Shop</a:t>
            </a:r>
            <a:endParaRPr b="1" i="0" sz="3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1939636" y="380084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Author</a:t>
            </a:r>
            <a:r>
              <a:rPr b="1" i="0" lang="en-US" sz="2400" u="none" cap="none" strike="noStrike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b="1" lang="en-US" sz="2400">
                <a:solidFill>
                  <a:srgbClr val="0070C0"/>
                </a:solidFill>
                <a:latin typeface="Calibri"/>
                <a:ea typeface="Calibri"/>
                <a:cs typeface="Calibri"/>
                <a:sym typeface="Calibri"/>
              </a:rPr>
              <a:t>Nguyễn Văn Minh Hiếu</a:t>
            </a:r>
            <a:endParaRPr b="1" i="0" sz="24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1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User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9" name="Google Shape;139;p11"/>
          <p:cNvPicPr preferRelativeResize="0"/>
          <p:nvPr/>
        </p:nvPicPr>
        <p:blipFill rotWithShape="1">
          <a:blip r:embed="rId4">
            <a:alphaModFix/>
          </a:blip>
          <a:srcRect b="46570" l="0" r="0" t="9570"/>
          <a:stretch/>
        </p:blipFill>
        <p:spPr>
          <a:xfrm>
            <a:off x="0" y="2301039"/>
            <a:ext cx="9144000" cy="225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2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User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5" name="Google Shape;145;p12"/>
          <p:cNvPicPr preferRelativeResize="0"/>
          <p:nvPr/>
        </p:nvPicPr>
        <p:blipFill rotWithShape="1">
          <a:blip r:embed="rId4">
            <a:alphaModFix/>
          </a:blip>
          <a:srcRect b="48358" l="0" r="0" t="9765"/>
          <a:stretch/>
        </p:blipFill>
        <p:spPr>
          <a:xfrm>
            <a:off x="0" y="2352065"/>
            <a:ext cx="9144000" cy="2153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3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Product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13"/>
          <p:cNvPicPr preferRelativeResize="0"/>
          <p:nvPr/>
        </p:nvPicPr>
        <p:blipFill rotWithShape="1">
          <a:blip r:embed="rId4">
            <a:alphaModFix/>
          </a:blip>
          <a:srcRect b="7752" l="0" r="823" t="9684"/>
          <a:stretch/>
        </p:blipFill>
        <p:spPr>
          <a:xfrm>
            <a:off x="0" y="1288062"/>
            <a:ext cx="9144000" cy="428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Product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7" name="Google Shape;157;p14"/>
          <p:cNvPicPr preferRelativeResize="0"/>
          <p:nvPr/>
        </p:nvPicPr>
        <p:blipFill rotWithShape="1">
          <a:blip r:embed="rId4">
            <a:alphaModFix/>
          </a:blip>
          <a:srcRect b="23831" l="0" r="0" t="10078"/>
          <a:stretch/>
        </p:blipFill>
        <p:spPr>
          <a:xfrm>
            <a:off x="0" y="1729384"/>
            <a:ext cx="9144000" cy="3399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Product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3" name="Google Shape;163;p15"/>
          <p:cNvPicPr preferRelativeResize="0"/>
          <p:nvPr/>
        </p:nvPicPr>
        <p:blipFill rotWithShape="1">
          <a:blip r:embed="rId4">
            <a:alphaModFix/>
          </a:blip>
          <a:srcRect b="23946" l="0" r="0" t="9369"/>
          <a:stretch/>
        </p:blipFill>
        <p:spPr>
          <a:xfrm>
            <a:off x="0" y="1714073"/>
            <a:ext cx="9144000" cy="34298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6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Category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9" name="Google Shape;169;p16"/>
          <p:cNvPicPr preferRelativeResize="0"/>
          <p:nvPr/>
        </p:nvPicPr>
        <p:blipFill rotWithShape="1">
          <a:blip r:embed="rId4">
            <a:alphaModFix/>
          </a:blip>
          <a:srcRect b="41299" l="0" r="0" t="9681"/>
          <a:stretch/>
        </p:blipFill>
        <p:spPr>
          <a:xfrm>
            <a:off x="0" y="2168328"/>
            <a:ext cx="9144000" cy="2521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498b9a9593_0_25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12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Category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g1498b9a9593_0_25"/>
          <p:cNvPicPr preferRelativeResize="0"/>
          <p:nvPr/>
        </p:nvPicPr>
        <p:blipFill rotWithShape="1">
          <a:blip r:embed="rId4">
            <a:alphaModFix/>
          </a:blip>
          <a:srcRect b="46766" l="0" r="0" t="9770"/>
          <a:stretch/>
        </p:blipFill>
        <p:spPr>
          <a:xfrm>
            <a:off x="0" y="2311228"/>
            <a:ext cx="9144000" cy="2235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498b9a9593_0_31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12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Category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1" name="Google Shape;181;g1498b9a9593_0_31"/>
          <p:cNvPicPr preferRelativeResize="0"/>
          <p:nvPr/>
        </p:nvPicPr>
        <p:blipFill rotWithShape="1">
          <a:blip r:embed="rId4">
            <a:alphaModFix/>
          </a:blip>
          <a:srcRect b="46570" l="0" r="0" t="9767"/>
          <a:stretch/>
        </p:blipFill>
        <p:spPr>
          <a:xfrm>
            <a:off x="0" y="2306133"/>
            <a:ext cx="9144000" cy="22457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7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12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Order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p17"/>
          <p:cNvPicPr preferRelativeResize="0"/>
          <p:nvPr/>
        </p:nvPicPr>
        <p:blipFill rotWithShape="1">
          <a:blip r:embed="rId4">
            <a:alphaModFix/>
          </a:blip>
          <a:srcRect b="19577" l="0" r="0" t="9771"/>
          <a:stretch/>
        </p:blipFill>
        <p:spPr>
          <a:xfrm>
            <a:off x="0" y="1611996"/>
            <a:ext cx="9144000" cy="363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498b9a9593_0_38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12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Order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3" name="Google Shape;193;g1498b9a9593_0_38"/>
          <p:cNvPicPr preferRelativeResize="0"/>
          <p:nvPr/>
        </p:nvPicPr>
        <p:blipFill rotWithShape="1">
          <a:blip r:embed="rId4">
            <a:alphaModFix/>
          </a:blip>
          <a:srcRect b="47166" l="0" r="0" t="9370"/>
          <a:stretch/>
        </p:blipFill>
        <p:spPr>
          <a:xfrm>
            <a:off x="0" y="2311242"/>
            <a:ext cx="9144000" cy="2235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/>
          <p:nvPr/>
        </p:nvSpPr>
        <p:spPr>
          <a:xfrm>
            <a:off x="-6" y="0"/>
            <a:ext cx="19395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2040" y="0"/>
            <a:ext cx="435992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8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– Order Detail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9" name="Google Shape;199;p18"/>
          <p:cNvPicPr preferRelativeResize="0"/>
          <p:nvPr/>
        </p:nvPicPr>
        <p:blipFill rotWithShape="1">
          <a:blip r:embed="rId4">
            <a:alphaModFix/>
          </a:blip>
          <a:srcRect b="19577" l="0" r="0" t="9771"/>
          <a:stretch/>
        </p:blipFill>
        <p:spPr>
          <a:xfrm>
            <a:off x="0" y="1611996"/>
            <a:ext cx="9144000" cy="36340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5"/>
          <p:cNvSpPr/>
          <p:nvPr/>
        </p:nvSpPr>
        <p:spPr>
          <a:xfrm>
            <a:off x="-6" y="0"/>
            <a:ext cx="19395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Category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7" name="Google Shape;97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500" y="0"/>
            <a:ext cx="7204502" cy="6858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/>
          <p:nvPr/>
        </p:nvSpPr>
        <p:spPr>
          <a:xfrm>
            <a:off x="1" y="0"/>
            <a:ext cx="2328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Product Detail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3" name="Google Shape;103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8900" y="0"/>
            <a:ext cx="61213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9"/>
          <p:cNvSpPr/>
          <p:nvPr/>
        </p:nvSpPr>
        <p:spPr>
          <a:xfrm>
            <a:off x="-6" y="0"/>
            <a:ext cx="19395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CART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9" name="Google Shape;10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9500" y="0"/>
            <a:ext cx="6718027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7"/>
          <p:cNvSpPr/>
          <p:nvPr/>
        </p:nvSpPr>
        <p:spPr>
          <a:xfrm>
            <a:off x="-6" y="0"/>
            <a:ext cx="19395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Login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5" name="Google Shape;11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307302"/>
            <a:ext cx="9144000" cy="4243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"/>
          <p:cNvSpPr/>
          <p:nvPr/>
        </p:nvSpPr>
        <p:spPr>
          <a:xfrm>
            <a:off x="-6" y="0"/>
            <a:ext cx="19395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REGISTER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1" name="Google Shape;121;p6"/>
          <p:cNvPicPr preferRelativeResize="0"/>
          <p:nvPr/>
        </p:nvPicPr>
        <p:blipFill rotWithShape="1">
          <a:blip r:embed="rId4">
            <a:alphaModFix/>
          </a:blip>
          <a:srcRect b="24006" l="941" r="0" t="0"/>
          <a:stretch/>
        </p:blipFill>
        <p:spPr>
          <a:xfrm>
            <a:off x="0" y="1382932"/>
            <a:ext cx="9144000" cy="40921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0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00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</a:t>
            </a:r>
            <a:r>
              <a:rPr b="1" lang="en-US" sz="2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Dashboard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0"/>
          <p:cNvPicPr preferRelativeResize="0"/>
          <p:nvPr/>
        </p:nvPicPr>
        <p:blipFill rotWithShape="1">
          <a:blip r:embed="rId4">
            <a:alphaModFix/>
          </a:blip>
          <a:srcRect b="13829" l="0" r="921" t="9764"/>
          <a:stretch/>
        </p:blipFill>
        <p:spPr>
          <a:xfrm>
            <a:off x="0" y="1445772"/>
            <a:ext cx="9144000" cy="39664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498b9a9593_0_9"/>
          <p:cNvSpPr/>
          <p:nvPr/>
        </p:nvSpPr>
        <p:spPr>
          <a:xfrm>
            <a:off x="-7" y="0"/>
            <a:ext cx="3906900" cy="457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284971"/>
              </a:gs>
              <a:gs pos="50000">
                <a:srgbClr val="3B6AA4"/>
              </a:gs>
              <a:gs pos="100000">
                <a:srgbClr val="4680C5"/>
              </a:gs>
            </a:gsLst>
            <a:lin ang="5400012" scaled="0"/>
          </a:gra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24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- User</a:t>
            </a:r>
            <a:endParaRPr b="1" i="0" sz="2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3" name="Google Shape;133;g1498b9a9593_0_9"/>
          <p:cNvPicPr preferRelativeResize="0"/>
          <p:nvPr/>
        </p:nvPicPr>
        <p:blipFill rotWithShape="1">
          <a:blip r:embed="rId4">
            <a:alphaModFix/>
          </a:blip>
          <a:srcRect b="40816" l="0" r="0" t="9769"/>
          <a:stretch/>
        </p:blipFill>
        <p:spPr>
          <a:xfrm>
            <a:off x="0" y="2158113"/>
            <a:ext cx="9144000" cy="25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  <dc:creator>PC</dc:creator>
</cp:coreProperties>
</file>